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46" d="100"/>
          <a:sy n="46" d="100"/>
        </p:scale>
        <p:origin x="43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089FC-6D71-44F0-8B73-5A9B2BC650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00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EF9B3-B3E8-4464-B7EA-251280683B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42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BC55D-BC1B-4278-A002-D114C99F39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750CE-40EE-4E5B-88D8-1E050A7AD6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5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6B03F-FDDD-4A3F-9B86-925CDE26FE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9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508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08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44E5-0BAC-49C2-BD4D-4575C81A94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09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84BD3-3E3D-4634-8752-E71E355FB0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09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E2806-CE09-4904-91A4-2BA15A6354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6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B4927-06C4-43B2-8E23-21BD16CEC2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88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5A86F-39C2-4A82-86A3-D980A86856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60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A3DA-0112-4717-8F5B-DB86926268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10363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2C5F83-8B3F-4EC7-B330-05D0A922072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08000" y="1143000"/>
            <a:ext cx="112776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954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 – Condition accounts </a:t>
            </a:r>
          </a:p>
        </p:txBody>
      </p:sp>
      <p:pic>
        <p:nvPicPr>
          <p:cNvPr id="4" name="Picture 3" descr="woodland-tree-clipart-1.jpg">
            <a:extLst>
              <a:ext uri="{FF2B5EF4-FFF2-40B4-BE49-F238E27FC236}">
                <a16:creationId xmlns:a16="http://schemas.microsoft.com/office/drawing/2014/main" id="{3E5982E7-94F8-4CD1-B129-13F17C48D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70526" y="1628800"/>
            <a:ext cx="4204306" cy="4869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F150EF-4297-423C-811C-569DC1E0FC45}"/>
              </a:ext>
            </a:extLst>
          </p:cNvPr>
          <p:cNvSpPr txBox="1"/>
          <p:nvPr/>
        </p:nvSpPr>
        <p:spPr>
          <a:xfrm>
            <a:off x="698269" y="1394658"/>
            <a:ext cx="1117230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Needed: Range of condition indicators for the 8 UK NEA broad habitats</a:t>
            </a:r>
          </a:p>
          <a:p>
            <a:endParaRPr lang="en-GB" sz="2000" b="1" dirty="0"/>
          </a:p>
          <a:p>
            <a:r>
              <a:rPr lang="en-GB" sz="2000" b="1" dirty="0"/>
              <a:t>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relevant volume estimates (for example, timber biomass, water quantity or flow, length of linear features)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biodiversity indicators (for example, abundance indicators, mean species richness)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soil indicators (for example, carbon content, water content)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ecological condition indicators (for example, water quality, plant health, invasive species)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spatial configuration (for example, fragmentation, connectivity)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access (for example, proximity to areas of population)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management practices (for example, organic farming, degree of protection) </a:t>
            </a:r>
          </a:p>
          <a:p>
            <a:r>
              <a:rPr lang="en-US" sz="2000" dirty="0">
                <a:effectLst/>
              </a:rPr>
              <a:t>(Principle 4.1)</a:t>
            </a:r>
          </a:p>
          <a:p>
            <a:endParaRPr lang="en-GB" sz="2000" b="1" dirty="0"/>
          </a:p>
          <a:p>
            <a:r>
              <a:rPr lang="en-GB" sz="2000" b="1" dirty="0"/>
              <a:t>Data characteristics: UK coverage, annually updated, spatially disaggregated </a:t>
            </a:r>
          </a:p>
          <a:p>
            <a:endParaRPr lang="en-GB" sz="2000" b="1" dirty="0"/>
          </a:p>
          <a:p>
            <a:r>
              <a:rPr lang="en-GB" sz="2000" b="1" dirty="0"/>
              <a:t>Issues: Data collected on ad hoc basis or for specific project, region or countries. Can we do anything to collate data that does exist?</a:t>
            </a:r>
          </a:p>
        </p:txBody>
      </p:sp>
    </p:spTree>
    <p:extLst>
      <p:ext uri="{BB962C8B-B14F-4D97-AF65-F5344CB8AC3E}">
        <p14:creationId xmlns:p14="http://schemas.microsoft.com/office/powerpoint/2010/main" val="29128933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 Slide Master: blank">
  <a:themeElements>
    <a:clrScheme name="Default Design Slide Master: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Slide Master: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Slide Master: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 Slide Master: blank</vt:lpstr>
      <vt:lpstr>Challenge – Condition accounts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 – Condition accounts</dc:title>
  <dc:creator>Connors, Emily</dc:creator>
  <cp:lastModifiedBy>Connors, Emily</cp:lastModifiedBy>
  <cp:revision>2</cp:revision>
  <dcterms:created xsi:type="dcterms:W3CDTF">2018-03-07T07:18:26Z</dcterms:created>
  <dcterms:modified xsi:type="dcterms:W3CDTF">2018-03-07T07:30:21Z</dcterms:modified>
</cp:coreProperties>
</file>