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5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701" r:id="rId2"/>
    <p:sldMasterId id="2147483676" r:id="rId3"/>
    <p:sldMasterId id="2147483708" r:id="rId4"/>
    <p:sldMasterId id="2147483682" r:id="rId5"/>
    <p:sldMasterId id="2147483686" r:id="rId6"/>
  </p:sldMasterIdLst>
  <p:notesMasterIdLst>
    <p:notesMasterId r:id="rId8"/>
  </p:notesMasterIdLst>
  <p:handoutMasterIdLst>
    <p:handoutMasterId r:id="rId9"/>
  </p:handoutMasterIdLst>
  <p:sldIdLst>
    <p:sldId id="4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DA8C"/>
    <a:srgbClr val="FF33CC"/>
    <a:srgbClr val="3FCF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1203" autoAdjust="0"/>
  </p:normalViewPr>
  <p:slideViewPr>
    <p:cSldViewPr showGuides="1">
      <p:cViewPr varScale="1">
        <p:scale>
          <a:sx n="64" d="100"/>
          <a:sy n="64" d="100"/>
        </p:scale>
        <p:origin x="7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0" d="100"/>
          <a:sy n="80" d="100"/>
        </p:scale>
        <p:origin x="-20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D3294-05EC-4D39-BBFF-8666B261E17A}" type="datetimeFigureOut">
              <a:rPr lang="en-GB" smtClean="0"/>
              <a:pPr/>
              <a:t>07/03/2018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B52D8-2E21-4A98-A355-59730E18104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042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215FE-469C-45CC-BA0D-8EDF3247A1E5}" type="datetimeFigureOut">
              <a:rPr lang="en-GB" smtClean="0"/>
              <a:t>07/03/2018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F4D58-79E7-4A56-AB25-42AFEB88BB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498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&amp; becaus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noFill/>
        </p:spPr>
        <p:txBody>
          <a:bodyPr lIns="360000" tIns="360000" rIns="360000" bIns="252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1" i="0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WHY: CLICK here TO TYPE your “why” question?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9000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1" cap="all" baseline="0">
                <a:solidFill>
                  <a:srgbClr val="3FCFD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BECAUSE: click here to type your answer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728663"/>
            <a:ext cx="5077072" cy="540060"/>
          </a:xfrm>
          <a:prstGeom prst="rect">
            <a:avLst/>
          </a:prstGeom>
          <a:noFill/>
        </p:spPr>
        <p:txBody>
          <a:bodyPr anchor="ctr" anchorCtr="0"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1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GB" dirty="0" smtClean="0"/>
              <a:t>FORMAT:  WHY: as black text and in bold, remaining text as white and in regular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5373216"/>
            <a:ext cx="5077072" cy="540060"/>
          </a:xfrm>
          <a:prstGeom prst="rect">
            <a:avLst/>
          </a:prstGeom>
          <a:noFill/>
        </p:spPr>
        <p:txBody>
          <a:bodyPr anchor="ctr" anchorCtr="0"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1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FORMAT:  BECAUSE: as black text and in bold, remaining text as blue and in regular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627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97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 b="0" i="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– Blank slide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publication references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30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&amp; becaus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noFill/>
        </p:spPr>
        <p:txBody>
          <a:bodyPr lIns="360000" tIns="360000" rIns="360000" bIns="252000" anchor="b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1" i="0" cap="all" baseline="0">
                <a:solidFill>
                  <a:srgbClr val="3FCFD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WHY: CLICK here TO TYPE your “why” question?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9000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1" cap="all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BECAUSE: click here to type your answer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728663"/>
            <a:ext cx="5077072" cy="540060"/>
          </a:xfrm>
          <a:prstGeom prst="rect">
            <a:avLst/>
          </a:prstGeom>
          <a:noFill/>
        </p:spPr>
        <p:txBody>
          <a:bodyPr anchor="ctr" anchorCtr="0"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1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GB" dirty="0" smtClean="0"/>
              <a:t>FORMAT:  WHY: as black text and in bold, remaining text as blue and in regular</a:t>
            </a:r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5373216"/>
            <a:ext cx="5077072" cy="540060"/>
          </a:xfrm>
          <a:prstGeom prst="rect">
            <a:avLst/>
          </a:prstGeom>
          <a:noFill/>
        </p:spPr>
        <p:txBody>
          <a:bodyPr anchor="ctr" anchorCtr="0"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1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FORMAT:  BECAUSE: as black text and in bold, remaining text as white and in regular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noFill/>
        </p:spPr>
        <p:txBody>
          <a:bodyPr lIns="360000" tIns="360000" rIns="360000" bIns="288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rgbClr val="3FCFD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supporting copy (32pt Arial regular).</a:t>
            </a:r>
            <a:br>
              <a:rPr lang="en-GB" dirty="0" smtClean="0"/>
            </a:br>
            <a:r>
              <a:rPr lang="en-GB" dirty="0" smtClean="0"/>
              <a:t>For intro text only – for text heavy slides use the banner topped ‘text heavy’ slide.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Stock_000004025886_Small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6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solidFill>
                  <a:srgbClr val="FF0000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supporting copy (32pt Arial regular).</a:t>
            </a:r>
            <a:br>
              <a:rPr lang="en-GB" dirty="0" smtClean="0"/>
            </a:br>
            <a:r>
              <a:rPr lang="en-GB" dirty="0" smtClean="0"/>
              <a:t>For intro text only – for text heavy slides use the banner topped slide.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297098"/>
            <a:ext cx="9144000" cy="1131902"/>
          </a:xfrm>
          <a:prstGeom prst="rect">
            <a:avLst/>
          </a:prstGeom>
          <a:noFill/>
        </p:spPr>
        <p:txBody>
          <a:bodyPr wrap="square" lIns="360000" tIns="360000" rIns="360000" bIns="288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</a:t>
            </a:r>
            <a:endParaRPr lang="en-GB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e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Stock_000004025886_Small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5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solidFill>
                  <a:srgbClr val="FF0000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28999"/>
            <a:ext cx="9144000" cy="3427413"/>
          </a:xfrm>
          <a:prstGeom prst="rect">
            <a:avLst/>
          </a:prstGeom>
          <a:noFill/>
        </p:spPr>
        <p:txBody>
          <a:bodyPr wrap="square" lIns="360000" tIns="288000" rIns="360000" bIns="3600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underneath “busy” images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2060" y="0"/>
            <a:ext cx="321940" cy="3429000"/>
          </a:xfrm>
          <a:prstGeom prst="rect">
            <a:avLst/>
          </a:prstGeom>
        </p:spPr>
        <p:txBody>
          <a:bodyPr vert="vert270" lIns="144000" tIns="108000" rIns="72000"/>
          <a:lstStyle>
            <a:lvl1pPr marL="360000"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elow image_l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L_ChemistryLabs_Lancaster__30Jul2010_015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7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solidFill>
                  <a:srgbClr val="FF0000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30587"/>
            <a:ext cx="9144000" cy="3427413"/>
          </a:xfrm>
          <a:prstGeom prst="rect">
            <a:avLst/>
          </a:prstGeom>
          <a:noFill/>
        </p:spPr>
        <p:txBody>
          <a:bodyPr wrap="square" lIns="360000" tIns="288000" rIns="360000" bIns="3600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underneath “busy” images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/ Impac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Stock_000004025886_Small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5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solidFill>
                  <a:srgbClr val="FF0000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one big, bold point to give your message impact (40pt Arial regular).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/ Impact point_l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L_ChemistryLabs_Lancaster__30Jul2010_015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7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solidFill>
                  <a:srgbClr val="FF0000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one big, bold point to give your message impact (40pt Arial regular).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noFill/>
        </p:spPr>
        <p:txBody>
          <a:bodyPr lIns="360000" tIns="360000" rIns="360000" bIns="288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rgbClr val="3FCFD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a ‘Thank you’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72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for your closing point and/or thank you - end all presentations with this closing slide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noFill/>
        </p:spPr>
        <p:txBody>
          <a:bodyPr lIns="360000" tIns="360000" rIns="360000" bIns="288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supporting text (32pt Arial regular).</a:t>
            </a:r>
            <a:br>
              <a:rPr lang="en-GB" dirty="0" smtClean="0"/>
            </a:br>
            <a:r>
              <a:rPr lang="en-GB" dirty="0" smtClean="0"/>
              <a:t>For intro text only – for text heavy slides</a:t>
            </a:r>
            <a:br>
              <a:rPr lang="en-GB" dirty="0" smtClean="0"/>
            </a:br>
            <a:r>
              <a:rPr lang="en-GB" dirty="0" smtClean="0"/>
              <a:t>use the banner topped ‘text heavy’ slide.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&amp; becaus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noFill/>
        </p:spPr>
        <p:txBody>
          <a:bodyPr lIns="360000" tIns="360000" rIns="360000" bIns="252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1" i="0" cap="all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WHY: CLICK here TO TYPE your “why” question?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9000"/>
            <a:ext cx="9144000" cy="3429000"/>
          </a:xfrm>
          <a:prstGeom prst="rect">
            <a:avLst/>
          </a:prstGeom>
          <a:noFill/>
          <a:ln>
            <a:solidFill>
              <a:srgbClr val="A2DA8C"/>
            </a:solidFill>
          </a:ln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1" cap="all" baseline="0">
                <a:solidFill>
                  <a:srgbClr val="A2DA8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BECAUSE: click here to type your answer</a:t>
            </a:r>
            <a:endParaRPr lang="en-GB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728663"/>
            <a:ext cx="5077072" cy="540060"/>
          </a:xfrm>
          <a:prstGeom prst="rect">
            <a:avLst/>
          </a:prstGeom>
          <a:noFill/>
        </p:spPr>
        <p:txBody>
          <a:bodyPr anchor="ctr" anchorCtr="0"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1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GB" dirty="0" smtClean="0"/>
              <a:t>FORMAT:  WHY: as black text and in bold, remaining text as white and in regular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5373216"/>
            <a:ext cx="5077072" cy="540060"/>
          </a:xfrm>
          <a:prstGeom prst="rect">
            <a:avLst/>
          </a:prstGeom>
          <a:noFill/>
        </p:spPr>
        <p:txBody>
          <a:bodyPr anchor="ctr" anchorCtr="0"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1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FORMAT:  BECAUSE: as black text and in bold, remaining text as green and in regular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noFill/>
        </p:spPr>
        <p:txBody>
          <a:bodyPr lIns="360000" tIns="360000" rIns="360000" bIns="288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supporting text (32pt Arial regular).</a:t>
            </a:r>
            <a:br>
              <a:rPr lang="en-GB" dirty="0" smtClean="0"/>
            </a:br>
            <a:r>
              <a:rPr lang="en-GB" dirty="0" smtClean="0"/>
              <a:t>For intro text only – for text heavy slides</a:t>
            </a:r>
            <a:br>
              <a:rPr lang="en-GB" dirty="0" smtClean="0"/>
            </a:br>
            <a:r>
              <a:rPr lang="en-GB" dirty="0" smtClean="0"/>
              <a:t>use the banner topped slide.</a:t>
            </a:r>
            <a:endParaRPr lang="en-GB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Wetlands_iStock_000009474263XLar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6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solidFill>
                  <a:srgbClr val="FF0000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Click here to type your supporting text (32pt Arial regular).</a:t>
            </a:r>
            <a:br>
              <a:rPr lang="en-GB" dirty="0" smtClean="0"/>
            </a:br>
            <a:r>
              <a:rPr lang="en-GB" dirty="0" smtClean="0"/>
              <a:t>For intro text only – for text heavy slides</a:t>
            </a:r>
            <a:br>
              <a:rPr lang="en-GB" dirty="0" smtClean="0"/>
            </a:br>
            <a:r>
              <a:rPr lang="en-GB" dirty="0" smtClean="0"/>
              <a:t>use the banner topped slide.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297098"/>
            <a:ext cx="9144000" cy="1131902"/>
          </a:xfrm>
          <a:prstGeom prst="rect">
            <a:avLst/>
          </a:prstGeom>
          <a:noFill/>
        </p:spPr>
        <p:txBody>
          <a:bodyPr wrap="square" lIns="360000" tIns="360000" rIns="360000" bIns="288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</a:t>
            </a:r>
            <a:endParaRPr lang="en-GB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e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ern_shutterstock_2467978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5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28999"/>
            <a:ext cx="9144000" cy="3427413"/>
          </a:xfrm>
          <a:prstGeom prst="rect">
            <a:avLst/>
          </a:prstGeom>
          <a:noFill/>
        </p:spPr>
        <p:txBody>
          <a:bodyPr wrap="square" lIns="360000" tIns="288000" rIns="360000" bIns="3600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underneath “busy” images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elow image_wetl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Wetlands_iStock_000009474263XLar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8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28999"/>
            <a:ext cx="9144000" cy="3427413"/>
          </a:xfrm>
          <a:prstGeom prst="rect">
            <a:avLst/>
          </a:prstGeom>
          <a:noFill/>
        </p:spPr>
        <p:txBody>
          <a:bodyPr wrap="square" lIns="360000" tIns="288000" rIns="360000" bIns="3600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underneath “busy” images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/ Impac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ern_shutterstock_2467978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5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Click here to type one big, bold point to give your message impact (40pt Arial regular).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/ Impact point_wetl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etlands_iStock_000009474263XLar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one big, bold point to give your message impact (40pt Arial regular).</a:t>
            </a:r>
            <a:endParaRPr lang="en-GB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noFill/>
        </p:spPr>
        <p:txBody>
          <a:bodyPr lIns="360000" tIns="360000" rIns="360000" bIns="288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a ‘Thank you’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for your closing point and/or thank you - end all presentations with this closing slide.</a:t>
            </a:r>
            <a:endParaRPr lang="en-GB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y &amp; becaus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noFill/>
        </p:spPr>
        <p:txBody>
          <a:bodyPr lIns="360000" tIns="360000" rIns="360000" bIns="252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1" i="0" cap="all" baseline="0">
                <a:solidFill>
                  <a:srgbClr val="A2DA8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WHY: CLICK here TO TYPE your “why” question?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9000"/>
            <a:ext cx="9144000" cy="3429000"/>
          </a:xfrm>
          <a:prstGeom prst="rect">
            <a:avLst/>
          </a:prstGeom>
          <a:noFill/>
          <a:ln>
            <a:solidFill>
              <a:srgbClr val="A2DA8C"/>
            </a:solidFill>
          </a:ln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800" b="1" cap="all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BECAUSE: click here to type your answer</a:t>
            </a:r>
            <a:endParaRPr lang="en-GB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728663"/>
            <a:ext cx="5077072" cy="540060"/>
          </a:xfrm>
          <a:prstGeom prst="rect">
            <a:avLst/>
          </a:prstGeom>
          <a:noFill/>
        </p:spPr>
        <p:txBody>
          <a:bodyPr anchor="ctr" anchorCtr="0"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1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GB" dirty="0" smtClean="0"/>
              <a:t>FORMAT:  WHY: as black text and in bold, remaining text as green and in regular</a:t>
            </a:r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95288" y="5373216"/>
            <a:ext cx="5077072" cy="540060"/>
          </a:xfrm>
          <a:prstGeom prst="rect">
            <a:avLst/>
          </a:prstGeom>
          <a:noFill/>
        </p:spPr>
        <p:txBody>
          <a:bodyPr anchor="ctr" anchorCtr="0"/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1" baseline="0">
                <a:solidFill>
                  <a:srgbClr val="FF0000"/>
                </a:solidFill>
                <a:latin typeface="Arial Narrow" pitchFamily="34" charset="0"/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FORMAT:  BECAUSE: as black text and in bold, remaining text as white and in regular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noFill/>
        </p:spPr>
        <p:txBody>
          <a:bodyPr lIns="360000" tIns="360000" rIns="360000" bIns="288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rgbClr val="A2DA8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supporting text (32pt Arial regular).</a:t>
            </a:r>
            <a:br>
              <a:rPr lang="en-GB" dirty="0" smtClean="0"/>
            </a:br>
            <a:r>
              <a:rPr lang="en-GB" dirty="0" smtClean="0"/>
              <a:t>For intro text only – for text heavy slides</a:t>
            </a:r>
            <a:br>
              <a:rPr lang="en-GB" dirty="0" smtClean="0"/>
            </a:br>
            <a:r>
              <a:rPr lang="en-GB" dirty="0" smtClean="0"/>
              <a:t>use the banner topped slide.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Stock_000004025886_Small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solidFill>
                  <a:srgbClr val="FF0000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supporting text (32pt Arial regular).</a:t>
            </a:r>
            <a:br>
              <a:rPr lang="en-GB" dirty="0" smtClean="0"/>
            </a:br>
            <a:r>
              <a:rPr lang="en-GB" dirty="0" smtClean="0"/>
              <a:t>For intro text only – for text heavy slides</a:t>
            </a:r>
            <a:br>
              <a:rPr lang="en-GB" dirty="0" smtClean="0"/>
            </a:br>
            <a:r>
              <a:rPr lang="en-GB" dirty="0" smtClean="0"/>
              <a:t>use the banner topped ‘text heavy’ slide.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297098"/>
            <a:ext cx="9144000" cy="1131902"/>
          </a:xfrm>
          <a:prstGeom prst="rect">
            <a:avLst/>
          </a:prstGeom>
          <a:noFill/>
        </p:spPr>
        <p:txBody>
          <a:bodyPr wrap="square" lIns="360000" tIns="360000" rIns="360000" bIns="288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 image_wetl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Wetlands_iStock_000009474263XLar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7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supporting text (32pt Arial regular).</a:t>
            </a:r>
            <a:br>
              <a:rPr lang="en-GB" dirty="0" smtClean="0"/>
            </a:br>
            <a:r>
              <a:rPr lang="en-GB" dirty="0" smtClean="0"/>
              <a:t>For intro text only – for text heavy slides</a:t>
            </a:r>
            <a:br>
              <a:rPr lang="en-GB" dirty="0" smtClean="0"/>
            </a:br>
            <a:r>
              <a:rPr lang="en-GB" dirty="0" smtClean="0"/>
              <a:t>use the banner topped slide.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297098"/>
            <a:ext cx="9144000" cy="1131902"/>
          </a:xfrm>
          <a:prstGeom prst="rect">
            <a:avLst/>
          </a:prstGeom>
          <a:noFill/>
        </p:spPr>
        <p:txBody>
          <a:bodyPr wrap="square" lIns="360000" tIns="360000" rIns="360000" bIns="288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</a:t>
            </a:r>
            <a:endParaRPr lang="en-GB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und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ern_shutterstock_2467978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5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28999"/>
            <a:ext cx="9144000" cy="3427413"/>
          </a:xfrm>
          <a:prstGeom prst="rect">
            <a:avLst/>
          </a:prstGeom>
          <a:noFill/>
        </p:spPr>
        <p:txBody>
          <a:bodyPr wrap="square" lIns="360000" tIns="288000" rIns="360000" bIns="3600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underneath “busy” images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under image_wetl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Wetlands_iStock_000009474263XLar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7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28999"/>
            <a:ext cx="9144000" cy="3427413"/>
          </a:xfrm>
          <a:prstGeom prst="rect">
            <a:avLst/>
          </a:prstGeom>
          <a:noFill/>
        </p:spPr>
        <p:txBody>
          <a:bodyPr wrap="square" lIns="360000" tIns="288000" rIns="360000" bIns="3600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underneath “busy” images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/ Impac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ern_shutterstock_2467978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5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one big, bold point to give your message impact (40pt Arial regular).</a:t>
            </a:r>
            <a:endParaRPr lang="en-GB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/ Impact point_wetl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Wetlands_iStock_000009474263XLarge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6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</p:spPr>
        <p:txBody>
          <a:bodyPr anchor="ctr" anchorCtr="0"/>
          <a:lstStyle>
            <a:lvl1pPr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one big, bold point to give your message impact (40pt Arial regular).</a:t>
            </a:r>
            <a:endParaRPr lang="en-GB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noFill/>
        </p:spPr>
        <p:txBody>
          <a:bodyPr lIns="360000" tIns="360000" rIns="360000" bIns="288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rgbClr val="A2DA8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a ‘Thank you’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for your closing point and/or thank you - end all presentations with this closing slide.</a:t>
            </a:r>
            <a:endParaRPr lang="en-GB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="0" i="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Click here to type your title – Text heavy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728663"/>
            <a:ext cx="9144000" cy="6129337"/>
          </a:xfrm>
          <a:prstGeom prst="rect">
            <a:avLst/>
          </a:prstGeom>
          <a:noFill/>
        </p:spPr>
        <p:txBody>
          <a:bodyPr lIns="360000" tIns="288000" rIns="360000" bIns="72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in this ‘text heavy slide’ (use Arial 30pt regular).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If all your text won’t fit on a single slide at 30pt, you can use 24pt – PLEASE DON’T GO SMALLER. If your content still won’t fit, try to edit the copy – your slide has too much information for your audience to take in. As a last resort, you can run the copy over several slides – this isn’t ideal, but it’s better than being too small to read.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publication references here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 b="0" i="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- Bullets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728663"/>
            <a:ext cx="9144000" cy="6127750"/>
          </a:xfrm>
          <a:prstGeom prst="rect">
            <a:avLst/>
          </a:prstGeom>
          <a:noFill/>
        </p:spPr>
        <p:txBody>
          <a:bodyPr lIns="0" tIns="288000" rIns="360000" bIns="720000" anchor="t" anchorCtr="0">
            <a:normAutofit/>
          </a:bodyPr>
          <a:lstStyle>
            <a:lvl1pPr marL="712788" marR="0" indent="-355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sz="3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074738" indent="-361950">
              <a:spcBef>
                <a:spcPts val="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  <a:defRPr sz="260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GB" dirty="0" smtClean="0"/>
              <a:t>Click here to add bullets (set in Arial 30pt regular).</a:t>
            </a:r>
          </a:p>
          <a:p>
            <a:pPr lvl="1"/>
            <a:r>
              <a:rPr lang="en-GB" dirty="0" smtClean="0"/>
              <a:t>Next level bullet point</a:t>
            </a:r>
          </a:p>
          <a:p>
            <a:pPr lvl="0"/>
            <a:r>
              <a:rPr lang="en-GB" dirty="0" smtClean="0"/>
              <a:t>Please keep bullets short and to the point</a:t>
            </a:r>
          </a:p>
          <a:p>
            <a:pPr lvl="1"/>
            <a:r>
              <a:rPr lang="en-GB" dirty="0" smtClean="0"/>
              <a:t>Next level bullet point</a:t>
            </a:r>
          </a:p>
          <a:p>
            <a:pPr lvl="0"/>
            <a:r>
              <a:rPr lang="en-GB" dirty="0" smtClean="0"/>
              <a:t>And try not to have more than 5 on a slide if at all possible</a:t>
            </a:r>
          </a:p>
          <a:p>
            <a:pPr lvl="0"/>
            <a:r>
              <a:rPr lang="en-GB" dirty="0" smtClean="0"/>
              <a:t>x</a:t>
            </a:r>
          </a:p>
          <a:p>
            <a:pPr lvl="0"/>
            <a:r>
              <a:rPr lang="en-GB" dirty="0" smtClean="0"/>
              <a:t>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publication references here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add object (graph, image etc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 b="0" i="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- Content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728663"/>
            <a:ext cx="5076056" cy="6129337"/>
          </a:xfrm>
          <a:prstGeom prst="rect">
            <a:avLst/>
          </a:prstGeom>
          <a:noFill/>
        </p:spPr>
        <p:txBody>
          <a:bodyPr lIns="360000" tIns="288000" rIns="360000" bIns="72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text. Keep it as simple as possible.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Small things make all the difference. Keeping things simple and clean makes it easier for your audience to take in what you are showing them.</a:t>
            </a:r>
            <a:br>
              <a:rPr lang="en-GB" dirty="0" smtClean="0"/>
            </a:br>
            <a:endParaRPr lang="en-GB" dirty="0" smtClean="0"/>
          </a:p>
          <a:p>
            <a:pPr lvl="0"/>
            <a:r>
              <a:rPr lang="en-GB" dirty="0" smtClean="0"/>
              <a:t>Simple slides are much easier on the eye, and give the impression of confidence and clarity.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076825" y="744608"/>
            <a:ext cx="4065588" cy="6091709"/>
          </a:xfrm>
          <a:prstGeom prst="rect">
            <a:avLst/>
          </a:prstGeom>
        </p:spPr>
        <p:txBody>
          <a:bodyPr wrap="square" tIns="2340000" anchor="t" anchorCtr="1"/>
          <a:lstStyle>
            <a:lvl1pPr>
              <a:buNone/>
              <a:defRPr sz="160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add object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publication references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&amp; add object (graph, image etc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076825" y="744608"/>
            <a:ext cx="4065588" cy="6091709"/>
          </a:xfrm>
          <a:prstGeom prst="rect">
            <a:avLst/>
          </a:prstGeom>
        </p:spPr>
        <p:txBody>
          <a:bodyPr wrap="square" tIns="2340000" anchor="t" anchorCtr="1"/>
          <a:lstStyle>
            <a:lvl1pPr>
              <a:buNone/>
              <a:defRPr sz="160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add object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 b="0" i="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- Content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728663"/>
            <a:ext cx="5076056" cy="6129337"/>
          </a:xfrm>
          <a:prstGeom prst="rect">
            <a:avLst/>
          </a:prstGeom>
          <a:noFill/>
        </p:spPr>
        <p:txBody>
          <a:bodyPr lIns="360000" tIns="288000" rIns="360000" bIns="720000" anchor="t" anchorCtr="0">
            <a:normAutofit/>
          </a:bodyPr>
          <a:lstStyle>
            <a:lvl1pPr marL="273050" indent="-273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24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2925" indent="-271463">
              <a:spcBef>
                <a:spcPts val="60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  <a:defRPr lang="en-GB" sz="2400" kern="1200" cap="none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en-GB" dirty="0" smtClean="0"/>
              <a:t>Click here to type your bullet points. Use an appropriate font size &amp; avoid type overlapping the logo below.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Small things make all the difference. Keeping things simple and clean makes it easier for your audience to take in what you are showing them.</a:t>
            </a:r>
          </a:p>
          <a:p>
            <a:pPr lvl="1"/>
            <a:r>
              <a:rPr lang="en-GB" dirty="0" smtClean="0"/>
              <a:t>Next level bullet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publication references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e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Stock_000004025886_Small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5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solidFill>
                  <a:srgbClr val="FF0000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28999"/>
            <a:ext cx="9144000" cy="3427413"/>
          </a:xfrm>
          <a:prstGeom prst="rect">
            <a:avLst/>
          </a:prstGeom>
          <a:noFill/>
        </p:spPr>
        <p:txBody>
          <a:bodyPr wrap="square" lIns="360000" tIns="288000" rIns="360000" bIns="3600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underneath “busy” images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 b="0" i="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– Blank slide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publication references here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image credits here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395287" y="1071969"/>
            <a:ext cx="8353426" cy="4661287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Image only slide – click on icon to insert your image here. </a:t>
            </a:r>
            <a:br>
              <a:rPr lang="en-GB" dirty="0" smtClean="0"/>
            </a:br>
            <a:r>
              <a:rPr lang="en-GB" dirty="0" smtClean="0"/>
              <a:t>Your image will look at its very best if it is already sized to 23.2 x 12.95 cm.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 b="0" i="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– Image slide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und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ctr" anchorCtr="0"/>
          <a:lstStyle>
            <a:lvl1pPr algn="ctr">
              <a:buFontTx/>
              <a:buNone/>
              <a:defRPr sz="2400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GB" dirty="0" smtClean="0"/>
              <a:t>Click on icon to insert your own image instead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28999"/>
            <a:ext cx="9144000" cy="3427413"/>
          </a:xfrm>
          <a:prstGeom prst="rect">
            <a:avLst/>
          </a:prstGeom>
          <a:noFill/>
        </p:spPr>
        <p:txBody>
          <a:bodyPr wrap="square" lIns="360000" tIns="288000" rIns="360000" bIns="3600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Place headings underneath “busy” images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7148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noFill/>
        </p:spPr>
        <p:txBody>
          <a:bodyPr lIns="360000" tIns="360000" rIns="360000" bIns="288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supporting text (32pt Arial regular).</a:t>
            </a:r>
            <a:br>
              <a:rPr lang="en-GB" dirty="0" smtClean="0"/>
            </a:br>
            <a:r>
              <a:rPr lang="en-GB" dirty="0" smtClean="0"/>
              <a:t>For intro text only – for text heavy slides</a:t>
            </a:r>
            <a:br>
              <a:rPr lang="en-GB" dirty="0" smtClean="0"/>
            </a:br>
            <a:r>
              <a:rPr lang="en-GB" dirty="0" smtClean="0"/>
              <a:t>use the banner topped ‘text heavy’ slide.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7666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9B9DDB-B1BE-4878-A2E1-00DE295B4B6E}" type="datetimeFigureOut">
              <a:rPr lang="en-GB" smtClean="0"/>
              <a:pPr/>
              <a:t>07/03/2018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DDD95A3-677F-41D4-88FF-F5E07D7CA2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785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 b="0" i="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– text heavy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728663"/>
            <a:ext cx="9144000" cy="6129337"/>
          </a:xfrm>
          <a:prstGeom prst="rect">
            <a:avLst/>
          </a:prstGeom>
          <a:noFill/>
        </p:spPr>
        <p:txBody>
          <a:bodyPr lIns="360000" tIns="288000" rIns="360000" bIns="72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in this ‘text heavy slide’ (use Arial 30pt regular).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If all your text won’t fit on a single slide at 30pt, you can use 24pt – PLEASE DON’T GO SMALLER. If your content still won’t fit, try to edit the copy – your slide has too much information for your audience to take in. As a last resort, you can run the copy over several slides – this isn’t ideal, but it’s better than being too small to read.</a:t>
            </a:r>
            <a:endParaRPr lang="en-GB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publication references here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 b="0" i="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- Bullets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016" y="728663"/>
            <a:ext cx="9107488" cy="6129337"/>
          </a:xfrm>
          <a:prstGeom prst="rect">
            <a:avLst/>
          </a:prstGeom>
          <a:noFill/>
        </p:spPr>
        <p:txBody>
          <a:bodyPr lIns="360000" tIns="288000" rIns="360000" bIns="720000" anchor="t" anchorCtr="0">
            <a:normAutofit/>
          </a:bodyPr>
          <a:lstStyle>
            <a:lvl1pPr marL="360363" indent="-3603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3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SzPct val="75000"/>
              <a:buFont typeface="Arial" pitchFamily="34" charset="0"/>
              <a:buChar char="•"/>
              <a:defRPr sz="260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GB" dirty="0" smtClean="0"/>
              <a:t>Click here to add bullets (set in Arial 30pt regular).</a:t>
            </a:r>
          </a:p>
          <a:p>
            <a:pPr lvl="1"/>
            <a:r>
              <a:rPr lang="en-GB" dirty="0" smtClean="0"/>
              <a:t>Next level bullet point</a:t>
            </a:r>
          </a:p>
          <a:p>
            <a:pPr lvl="0"/>
            <a:r>
              <a:rPr lang="en-GB" dirty="0" smtClean="0"/>
              <a:t>Please keep bullets short and to the point</a:t>
            </a:r>
          </a:p>
          <a:p>
            <a:pPr lvl="1"/>
            <a:r>
              <a:rPr lang="en-GB" dirty="0" smtClean="0"/>
              <a:t>Next level bullet point</a:t>
            </a:r>
          </a:p>
          <a:p>
            <a:pPr lvl="0"/>
            <a:r>
              <a:rPr lang="en-GB" dirty="0" smtClean="0"/>
              <a:t>And try not to have more than 5 on a slide if at all possible</a:t>
            </a:r>
          </a:p>
          <a:p>
            <a:pPr lvl="0"/>
            <a:r>
              <a:rPr lang="en-GB" dirty="0" smtClean="0"/>
              <a:t>x</a:t>
            </a:r>
          </a:p>
          <a:p>
            <a:pPr lvl="0"/>
            <a:r>
              <a:rPr lang="en-GB" dirty="0" smtClean="0"/>
              <a:t>y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publication references here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add object (graph, image etc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 b="0" i="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- Content</a:t>
            </a:r>
            <a:endParaRPr lang="en-GB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728663"/>
            <a:ext cx="5076056" cy="6129337"/>
          </a:xfrm>
          <a:prstGeom prst="rect">
            <a:avLst/>
          </a:prstGeom>
          <a:noFill/>
        </p:spPr>
        <p:txBody>
          <a:bodyPr lIns="360000" tIns="288000" rIns="360000" bIns="72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text. Keep it as simple as possible.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Small things make all the difference. Keeping things simple and clean makes it easier for your audience to take in what you are showing them.</a:t>
            </a:r>
            <a:br>
              <a:rPr lang="en-GB" dirty="0" smtClean="0"/>
            </a:br>
            <a:endParaRPr lang="en-GB" dirty="0" smtClean="0"/>
          </a:p>
          <a:p>
            <a:pPr lvl="0"/>
            <a:r>
              <a:rPr lang="en-GB" dirty="0" smtClean="0"/>
              <a:t>Simple slides are much easier on the eye, and give the impression of confidence and clarity.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076825" y="744608"/>
            <a:ext cx="4065588" cy="6091709"/>
          </a:xfrm>
          <a:prstGeom prst="rect">
            <a:avLst/>
          </a:prstGeom>
        </p:spPr>
        <p:txBody>
          <a:bodyPr wrap="square" tIns="2340000" anchor="t" anchorCtr="1"/>
          <a:lstStyle>
            <a:lvl1pPr>
              <a:buNone/>
              <a:defRPr sz="160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add object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publication references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Text &amp; add object (graph, image etc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5076825" y="744608"/>
            <a:ext cx="4065588" cy="6091709"/>
          </a:xfrm>
          <a:prstGeom prst="rect">
            <a:avLst/>
          </a:prstGeom>
        </p:spPr>
        <p:txBody>
          <a:bodyPr wrap="square" tIns="2340000" anchor="t" anchorCtr="1"/>
          <a:lstStyle>
            <a:lvl1pPr>
              <a:buNone/>
              <a:defRPr sz="160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add object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 b="0" i="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- Content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728663"/>
            <a:ext cx="5076056" cy="6129337"/>
          </a:xfrm>
          <a:prstGeom prst="rect">
            <a:avLst/>
          </a:prstGeom>
          <a:noFill/>
        </p:spPr>
        <p:txBody>
          <a:bodyPr lIns="360000" tIns="288000" rIns="360000" bIns="720000" anchor="t" anchorCtr="0">
            <a:normAutofit/>
          </a:bodyPr>
          <a:lstStyle>
            <a:lvl1pPr marL="273050" indent="-2730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24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42925" indent="-271463">
              <a:spcBef>
                <a:spcPts val="60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  <a:defRPr lang="en-GB" sz="2400" kern="1200" cap="none" baseline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en-GB" dirty="0" smtClean="0"/>
              <a:t>Click here to type your bullet points. Use an appropriate font size &amp; avoid type overlapping the logo below.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Small things make all the difference. Keeping things simple and clean makes it easier for your audience to take in what you are showing them.</a:t>
            </a:r>
          </a:p>
          <a:p>
            <a:pPr lvl="1"/>
            <a:r>
              <a:rPr lang="en-GB" dirty="0" smtClean="0"/>
              <a:t>Next level bullet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publication references here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 b="0" i="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– Blank slide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publication references here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elow image_l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L_ChemistryLabs_Lancaster__30Jul2010_015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5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solidFill>
                  <a:srgbClr val="FF0000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428999"/>
            <a:ext cx="9144000" cy="3427413"/>
          </a:xfrm>
          <a:prstGeom prst="rect">
            <a:avLst/>
          </a:prstGeom>
          <a:noFill/>
        </p:spPr>
        <p:txBody>
          <a:bodyPr wrap="square" lIns="360000" tIns="288000" rIns="360000" bIns="36000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underneath “busy” images</a:t>
            </a:r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image credits here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4" hasCustomPrompt="1"/>
          </p:nvPr>
        </p:nvSpPr>
        <p:spPr>
          <a:xfrm>
            <a:off x="395287" y="1071969"/>
            <a:ext cx="8353426" cy="4661287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Image only slide – click on icon to insert your image here.</a:t>
            </a:r>
            <a:br>
              <a:rPr lang="en-GB" dirty="0" smtClean="0"/>
            </a:br>
            <a:r>
              <a:rPr lang="en-GB" dirty="0" smtClean="0"/>
              <a:t>Your image will look at its very best if it is already sized to 23.2 x 12.95 cm.</a:t>
            </a:r>
            <a:endParaRPr lang="en-GB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 b="0" i="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– Image slide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/ Impac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Stock_000004025886_Small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0"/>
            <a:ext cx="9144000" cy="3429000"/>
          </a:xfrm>
          <a:prstGeom prst="rect">
            <a:avLst/>
          </a:prstGeom>
        </p:spPr>
      </p:pic>
      <p:sp>
        <p:nvSpPr>
          <p:cNvPr id="5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>
                <a:solidFill>
                  <a:srgbClr val="FF0000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one big, bold point to give your message impact (40pt Arial regular).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/ Impact point_l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L_ChemistryLabs_Lancaster__30Jul2010_015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7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9142413" cy="3429000"/>
          </a:xfrm>
          <a:prstGeom prst="rect">
            <a:avLst/>
          </a:prstGeom>
        </p:spPr>
        <p:txBody>
          <a:bodyPr anchor="ctr" anchorCtr="0"/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solidFill>
                  <a:srgbClr val="FF0000"/>
                </a:solidFill>
              </a:defRPr>
            </a:lvl1pPr>
          </a:lstStyle>
          <a:p>
            <a:r>
              <a:rPr lang="en-GB" dirty="0" smtClean="0"/>
              <a:t>Click on icon to insert your own image instead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36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one big, bold point to give your message impact (40pt Arial regular).</a:t>
            </a:r>
            <a:endParaRPr lang="en-GB" dirty="0"/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8820472" y="0"/>
            <a:ext cx="321940" cy="3429000"/>
          </a:xfrm>
          <a:prstGeom prst="rect">
            <a:avLst/>
          </a:prstGeom>
        </p:spPr>
        <p:txBody>
          <a:bodyPr vert="vert270" lIns="144000" tIns="90000"/>
          <a:lstStyle>
            <a:lvl1pPr algn="r">
              <a:buNone/>
              <a:defRPr sz="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to insert  photo credits here in black or white whichever  suits best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3429000"/>
          </a:xfrm>
          <a:prstGeom prst="rect">
            <a:avLst/>
          </a:prstGeom>
          <a:noFill/>
        </p:spPr>
        <p:txBody>
          <a:bodyPr lIns="360000" tIns="360000" rIns="360000" bIns="288000"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40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a ‘Thank’ you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427413"/>
            <a:ext cx="9144000" cy="3429000"/>
          </a:xfrm>
          <a:prstGeom prst="rect">
            <a:avLst/>
          </a:prstGeom>
          <a:noFill/>
        </p:spPr>
        <p:txBody>
          <a:bodyPr lIns="360000" tIns="288000" rIns="360000" bIns="720000" anchor="t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4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for your closing point and/or thank you - end all presentations with this closing slide.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728663"/>
          </a:xfrm>
          <a:prstGeom prst="rect">
            <a:avLst/>
          </a:prstGeom>
          <a:noFill/>
        </p:spPr>
        <p:txBody>
          <a:bodyPr lIns="360000" tIns="0" rIns="360000" bIns="0" anchor="ctr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600" b="0" i="0" cap="none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Click here to type your title - Bullets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728663"/>
            <a:ext cx="9144000" cy="6127750"/>
          </a:xfrm>
          <a:prstGeom prst="rect">
            <a:avLst/>
          </a:prstGeom>
          <a:noFill/>
        </p:spPr>
        <p:txBody>
          <a:bodyPr lIns="0" tIns="288000" rIns="360000" bIns="720000" anchor="t" anchorCtr="0">
            <a:normAutofit/>
          </a:bodyPr>
          <a:lstStyle>
            <a:lvl1pPr marL="712788" marR="0" indent="-355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 sz="3000" cap="none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1074738" indent="-361950">
              <a:spcBef>
                <a:spcPts val="0"/>
              </a:spcBef>
              <a:spcAft>
                <a:spcPts val="600"/>
              </a:spcAft>
              <a:buSzPct val="70000"/>
              <a:buFont typeface="Arial" pitchFamily="34" charset="0"/>
              <a:buChar char="•"/>
              <a:defRPr sz="260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GB" dirty="0" smtClean="0"/>
              <a:t>Click here to add bullets (set in Arial 30pt regular).</a:t>
            </a:r>
          </a:p>
          <a:p>
            <a:pPr lvl="1"/>
            <a:r>
              <a:rPr lang="en-GB" dirty="0" smtClean="0"/>
              <a:t>Next level bullet point</a:t>
            </a:r>
          </a:p>
          <a:p>
            <a:pPr lvl="0"/>
            <a:r>
              <a:rPr lang="en-GB" dirty="0" smtClean="0"/>
              <a:t>Please keep bullets short and to the point</a:t>
            </a:r>
          </a:p>
          <a:p>
            <a:pPr lvl="1"/>
            <a:r>
              <a:rPr lang="en-GB" dirty="0" smtClean="0"/>
              <a:t>Next level bullet point</a:t>
            </a:r>
          </a:p>
          <a:p>
            <a:pPr lvl="0"/>
            <a:r>
              <a:rPr lang="en-GB" dirty="0" smtClean="0"/>
              <a:t>And try not to have more than 5 on a slide if at all possible</a:t>
            </a:r>
          </a:p>
          <a:p>
            <a:pPr lvl="0"/>
            <a:r>
              <a:rPr lang="en-GB" dirty="0" smtClean="0"/>
              <a:t>x</a:t>
            </a:r>
          </a:p>
          <a:p>
            <a:pPr lvl="0"/>
            <a:r>
              <a:rPr lang="en-GB" dirty="0" smtClean="0"/>
              <a:t>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3060000" y="5580000"/>
            <a:ext cx="5688632" cy="431800"/>
          </a:xfrm>
          <a:prstGeom prst="rect">
            <a:avLst/>
          </a:prstGeom>
        </p:spPr>
        <p:txBody>
          <a:bodyPr bIns="0" anchor="b" anchorCtr="0">
            <a:normAutofit/>
          </a:bodyPr>
          <a:lstStyle>
            <a:lvl1pPr algn="r">
              <a:buNone/>
              <a:defRPr sz="1200" i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Type any publication references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3680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32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31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0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RC_Logo_Landscape_RGB_2013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000" y="6120000"/>
            <a:ext cx="1800000" cy="39073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3FCF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CEH_PMS_RGB.pn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21" y="6087483"/>
            <a:ext cx="1800000" cy="4378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0" r:id="rId2"/>
    <p:sldLayoutId id="2147483673" r:id="rId3"/>
    <p:sldLayoutId id="2147483674" r:id="rId4"/>
    <p:sldLayoutId id="2147483773" r:id="rId5"/>
    <p:sldLayoutId id="2147483675" r:id="rId6"/>
    <p:sldLayoutId id="2147483774" r:id="rId7"/>
    <p:sldLayoutId id="2147483697" r:id="rId8"/>
    <p:sldLayoutId id="2147483795" r:id="rId9"/>
    <p:sldLayoutId id="2147483797" r:id="rId10"/>
    <p:sldLayoutId id="214748380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 cap="all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3FCF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CEH_WO_PMS_RGB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895" y="5570320"/>
            <a:ext cx="2240552" cy="1584000"/>
          </a:xfrm>
          <a:prstGeom prst="rect">
            <a:avLst/>
          </a:prstGeom>
        </p:spPr>
      </p:pic>
      <p:pic>
        <p:nvPicPr>
          <p:cNvPr id="5" name="Picture 4" descr="NERC-Logo_Landscape_Reverse_WhiteOut.png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0464" y="6210000"/>
            <a:ext cx="1908000" cy="2820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75" r:id="rId5"/>
    <p:sldLayoutId id="2147483706" r:id="rId6"/>
    <p:sldLayoutId id="2147483776" r:id="rId7"/>
    <p:sldLayoutId id="2147483707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 cap="all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RC_Logo_Landscape_RGB_2013.pn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000" y="6120000"/>
            <a:ext cx="1800000" cy="3907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A2D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CEH_PMS_RGB.pn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21" y="6087483"/>
            <a:ext cx="1800000" cy="4378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94" r:id="rId3"/>
    <p:sldLayoutId id="2147483680" r:id="rId4"/>
    <p:sldLayoutId id="2147483777" r:id="rId5"/>
    <p:sldLayoutId id="2147483681" r:id="rId6"/>
    <p:sldLayoutId id="2147483778" r:id="rId7"/>
    <p:sldLayoutId id="2147483698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 cap="all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A2D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CEH_WO_PMS_RGB.pn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895" y="5570320"/>
            <a:ext cx="2240552" cy="1584000"/>
          </a:xfrm>
          <a:prstGeom prst="rect">
            <a:avLst/>
          </a:prstGeom>
        </p:spPr>
      </p:pic>
      <p:pic>
        <p:nvPicPr>
          <p:cNvPr id="5" name="Picture 4" descr="NERC-Logo_Landscape_Reverse_WhiteOut.png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8456" y="6210000"/>
            <a:ext cx="1908000" cy="2820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79" r:id="rId3"/>
    <p:sldLayoutId id="2147483712" r:id="rId4"/>
    <p:sldLayoutId id="2147483780" r:id="rId5"/>
    <p:sldLayoutId id="2147483713" r:id="rId6"/>
    <p:sldLayoutId id="2147483781" r:id="rId7"/>
    <p:sldLayoutId id="2147483714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 cap="all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RC_Logo_Landscape_RGB_2013.png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464" y="6120000"/>
            <a:ext cx="1800000" cy="3907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728663"/>
          </a:xfrm>
          <a:prstGeom prst="rect">
            <a:avLst/>
          </a:prstGeom>
          <a:solidFill>
            <a:srgbClr val="3FCF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CEH_PMS_RGB.pn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21" y="6087483"/>
            <a:ext cx="1800000" cy="4378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9" r:id="rId2"/>
    <p:sldLayoutId id="2147483783" r:id="rId3"/>
    <p:sldLayoutId id="2147483784" r:id="rId4"/>
    <p:sldLayoutId id="2147483782" r:id="rId5"/>
    <p:sldLayoutId id="2147483715" r:id="rId6"/>
    <p:sldLayoutId id="2147483791" r:id="rId7"/>
    <p:sldLayoutId id="2147483793" r:id="rId8"/>
    <p:sldLayoutId id="2147483798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 cap="all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ERC_Logo_Landscape_RGB_2013.pn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48464" y="6120000"/>
            <a:ext cx="1800000" cy="39073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728663"/>
          </a:xfrm>
          <a:prstGeom prst="rect">
            <a:avLst/>
          </a:prstGeom>
          <a:solidFill>
            <a:srgbClr val="A2DA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CEH_PMS_RGB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21" y="6087483"/>
            <a:ext cx="1800000" cy="4378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3" r:id="rId2"/>
    <p:sldLayoutId id="2147483785" r:id="rId3"/>
    <p:sldLayoutId id="2147483786" r:id="rId4"/>
    <p:sldLayoutId id="2147483700" r:id="rId5"/>
    <p:sldLayoutId id="2147483716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 cap="all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gmep.wales/" TargetMode="Externa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400" dirty="0" smtClean="0"/>
              <a:t>ERAMMP: Generating and utilising evidence in Wales</a:t>
            </a:r>
            <a:endParaRPr lang="en-GB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-103921" y="639753"/>
            <a:ext cx="6716990" cy="6127750"/>
          </a:xfrm>
        </p:spPr>
        <p:txBody>
          <a:bodyPr>
            <a:normAutofit fontScale="77500" lnSpcReduction="20000"/>
          </a:bodyPr>
          <a:lstStyle/>
          <a:p>
            <a:pPr marL="357188" indent="0">
              <a:buNone/>
            </a:pPr>
            <a:r>
              <a:rPr lang="en-GB" sz="2400" dirty="0" smtClean="0"/>
              <a:t>Aim: </a:t>
            </a:r>
            <a:r>
              <a:rPr lang="en-GB" sz="2400" dirty="0" smtClean="0"/>
              <a:t>De</a:t>
            </a:r>
            <a:r>
              <a:rPr lang="en-GB" sz="2400" dirty="0" smtClean="0"/>
              <a:t>velop </a:t>
            </a:r>
            <a:r>
              <a:rPr lang="en-GB" sz="2400" dirty="0"/>
              <a:t>policies </a:t>
            </a:r>
            <a:r>
              <a:rPr lang="en-GB" sz="2400" dirty="0" smtClean="0"/>
              <a:t>that </a:t>
            </a:r>
            <a:r>
              <a:rPr lang="en-GB" sz="2400" dirty="0"/>
              <a:t>build social, economic and environmental </a:t>
            </a:r>
            <a:r>
              <a:rPr lang="en-GB" sz="2400" dirty="0" smtClean="0"/>
              <a:t>resilience. </a:t>
            </a:r>
          </a:p>
          <a:p>
            <a:r>
              <a:rPr lang="en-GB" sz="2400" dirty="0" smtClean="0"/>
              <a:t>Project embedded in the Brexit policy planning team</a:t>
            </a:r>
          </a:p>
          <a:p>
            <a:r>
              <a:rPr lang="en-GB" sz="2400" dirty="0" smtClean="0"/>
              <a:t>Builds on GMEP project </a:t>
            </a:r>
            <a:r>
              <a:rPr lang="en-GB" sz="2400" dirty="0" smtClean="0">
                <a:hlinkClick r:id="rId2"/>
              </a:rPr>
              <a:t>www.gmep.wales</a:t>
            </a:r>
            <a:endParaRPr lang="en-GB" sz="2400" dirty="0" smtClean="0"/>
          </a:p>
          <a:p>
            <a:r>
              <a:rPr lang="en-GB" sz="2400" dirty="0" smtClean="0"/>
              <a:t>Partnership approach covering agriculture to human health, economics to land-sea interface.</a:t>
            </a:r>
          </a:p>
          <a:p>
            <a:r>
              <a:rPr lang="en-GB" sz="2400" dirty="0" smtClean="0"/>
              <a:t>Modelling frameworks to develop new payment schemes</a:t>
            </a:r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Nationa</a:t>
            </a:r>
            <a:r>
              <a:rPr lang="en-GB" sz="2400" dirty="0" smtClean="0"/>
              <a:t>l integrated field survey to t</a:t>
            </a:r>
            <a:r>
              <a:rPr lang="en-GB" sz="2400" dirty="0" smtClean="0"/>
              <a:t>rack progress and report </a:t>
            </a:r>
            <a:r>
              <a:rPr lang="en-GB" sz="2600" dirty="0" smtClean="0"/>
              <a:t>into</a:t>
            </a:r>
            <a:r>
              <a:rPr lang="en-GB" sz="2400" dirty="0" smtClean="0"/>
              <a:t> State </a:t>
            </a:r>
            <a:r>
              <a:rPr lang="en-GB" sz="2400" dirty="0" smtClean="0"/>
              <a:t>of Natural </a:t>
            </a:r>
            <a:r>
              <a:rPr lang="en-GB" sz="2400" dirty="0"/>
              <a:t>R</a:t>
            </a:r>
            <a:r>
              <a:rPr lang="en-GB" sz="2400" dirty="0" smtClean="0"/>
              <a:t>esources </a:t>
            </a:r>
            <a:r>
              <a:rPr lang="en-GB" sz="2400" dirty="0" smtClean="0"/>
              <a:t>Report through </a:t>
            </a:r>
            <a:r>
              <a:rPr lang="en-GB" sz="2400" dirty="0" smtClean="0"/>
              <a:t>national co-located field survey </a:t>
            </a:r>
            <a:r>
              <a:rPr lang="en-GB" sz="2400" dirty="0" smtClean="0"/>
              <a:t>exploiting </a:t>
            </a:r>
            <a:r>
              <a:rPr lang="en-GB" sz="2400" dirty="0" smtClean="0"/>
              <a:t>and </a:t>
            </a:r>
            <a:r>
              <a:rPr lang="en-GB" sz="2400" dirty="0" smtClean="0"/>
              <a:t>combining </a:t>
            </a:r>
            <a:r>
              <a:rPr lang="en-GB" sz="2400" dirty="0" smtClean="0"/>
              <a:t>new </a:t>
            </a:r>
            <a:r>
              <a:rPr lang="en-GB" sz="2400" dirty="0" smtClean="0"/>
              <a:t>technologies</a:t>
            </a:r>
            <a:endParaRPr lang="en-GB" sz="24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55126" y="3501008"/>
            <a:ext cx="2219407" cy="1331644"/>
            <a:chOff x="7425" y="2428215"/>
            <a:chExt cx="2219407" cy="1331644"/>
          </a:xfrm>
        </p:grpSpPr>
        <p:sp>
          <p:nvSpPr>
            <p:cNvPr id="18" name="Rounded Rectangle 17"/>
            <p:cNvSpPr/>
            <p:nvPr/>
          </p:nvSpPr>
          <p:spPr>
            <a:xfrm>
              <a:off x="7425" y="2428215"/>
              <a:ext cx="2219407" cy="1331644"/>
            </a:xfrm>
            <a:prstGeom prst="roundRect">
              <a:avLst>
                <a:gd name="adj" fmla="val 10000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4"/>
            <p:cNvSpPr/>
            <p:nvPr/>
          </p:nvSpPr>
          <p:spPr>
            <a:xfrm>
              <a:off x="728278" y="2467218"/>
              <a:ext cx="1459551" cy="1253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kern="1200" dirty="0" smtClean="0"/>
                <a:t>National scale </a:t>
              </a:r>
              <a:r>
                <a:rPr lang="en-GB" sz="2200" kern="1200" dirty="0" err="1" smtClean="0"/>
                <a:t>monitoing</a:t>
              </a:r>
              <a:endParaRPr lang="en-GB" sz="22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62297" y="3501008"/>
            <a:ext cx="2519792" cy="1331644"/>
            <a:chOff x="3114596" y="2428215"/>
            <a:chExt cx="2219407" cy="1331644"/>
          </a:xfrm>
        </p:grpSpPr>
        <p:sp>
          <p:nvSpPr>
            <p:cNvPr id="14" name="Rounded Rectangle 13"/>
            <p:cNvSpPr/>
            <p:nvPr/>
          </p:nvSpPr>
          <p:spPr>
            <a:xfrm>
              <a:off x="3114596" y="2428215"/>
              <a:ext cx="2219407" cy="1331644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8"/>
            <p:cNvSpPr/>
            <p:nvPr/>
          </p:nvSpPr>
          <p:spPr>
            <a:xfrm>
              <a:off x="3930392" y="2467218"/>
              <a:ext cx="1364608" cy="1253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kern="1200" dirty="0" smtClean="0"/>
                <a:t>Modelling frameworks</a:t>
              </a:r>
              <a:endParaRPr lang="en-GB" sz="22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69467" y="3501008"/>
            <a:ext cx="2219407" cy="1331644"/>
            <a:chOff x="6221766" y="2428215"/>
            <a:chExt cx="2219407" cy="1331644"/>
          </a:xfrm>
        </p:grpSpPr>
        <p:sp>
          <p:nvSpPr>
            <p:cNvPr id="10" name="Rounded Rectangle 9"/>
            <p:cNvSpPr/>
            <p:nvPr/>
          </p:nvSpPr>
          <p:spPr>
            <a:xfrm>
              <a:off x="6221766" y="2428215"/>
              <a:ext cx="2219407" cy="1331644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12"/>
            <p:cNvSpPr/>
            <p:nvPr/>
          </p:nvSpPr>
          <p:spPr>
            <a:xfrm>
              <a:off x="6260769" y="2467218"/>
              <a:ext cx="2141401" cy="1253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200" kern="1200" dirty="0" smtClean="0"/>
                <a:t>Data Science Frameworks and Virtual Data Labs</a:t>
              </a:r>
              <a:endParaRPr lang="en-GB" sz="2200" kern="1200" dirty="0"/>
            </a:p>
          </p:txBody>
        </p:sp>
      </p:grpSp>
      <p:sp>
        <p:nvSpPr>
          <p:cNvPr id="20" name="Left-Right Arrow 19"/>
          <p:cNvSpPr/>
          <p:nvPr/>
        </p:nvSpPr>
        <p:spPr>
          <a:xfrm>
            <a:off x="2555776" y="3896403"/>
            <a:ext cx="690497" cy="4355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Left-Right Arrow 20"/>
          <p:cNvSpPr/>
          <p:nvPr/>
        </p:nvSpPr>
        <p:spPr>
          <a:xfrm>
            <a:off x="5969735" y="3896403"/>
            <a:ext cx="690497" cy="4355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8720" y="1523845"/>
            <a:ext cx="2624504" cy="1957661"/>
          </a:xfrm>
          <a:prstGeom prst="rect">
            <a:avLst/>
          </a:prstGeom>
        </p:spPr>
      </p:pic>
      <p:pic>
        <p:nvPicPr>
          <p:cNvPr id="17" name="Picture 4" descr="N:\GMEP\Upland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84" t="2525" r="3661" b="12887"/>
          <a:stretch>
            <a:fillRect/>
          </a:stretch>
        </p:blipFill>
        <p:spPr bwMode="auto">
          <a:xfrm>
            <a:off x="469251" y="3714863"/>
            <a:ext cx="715035" cy="903934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3419872" y="3717032"/>
            <a:ext cx="999249" cy="7942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2868" y="3809592"/>
            <a:ext cx="845938" cy="714475"/>
          </a:xfrm>
          <a:prstGeom prst="rect">
            <a:avLst/>
          </a:prstGeom>
          <a:noFill/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221" y="728663"/>
            <a:ext cx="1716102" cy="85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1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H_PowerPoint_MasterSlides_Essentials_June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s_white-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itles_green-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itles_white-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ntent_Solid banner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ontent_Solid banner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CEH_WithNewNERC-logo</Template>
  <TotalTime>2326</TotalTime>
  <Words>91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CEH_PowerPoint_MasterSlides_Essentials_June2012</vt:lpstr>
      <vt:lpstr>Titles_white-blue</vt:lpstr>
      <vt:lpstr>Titles_green-white</vt:lpstr>
      <vt:lpstr>Titles_white-green</vt:lpstr>
      <vt:lpstr>Content_Solid banner_blue</vt:lpstr>
      <vt:lpstr>Content_Solid banner_green</vt:lpstr>
      <vt:lpstr>PowerPoint Presentation</vt:lpstr>
    </vt:vector>
  </TitlesOfParts>
  <Company>CEH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Emmett, Bridget A.</dc:creator>
  <cp:lastModifiedBy>Emmett, Bridget A.</cp:lastModifiedBy>
  <cp:revision>789</cp:revision>
  <dcterms:created xsi:type="dcterms:W3CDTF">2016-02-05T13:36:15Z</dcterms:created>
  <dcterms:modified xsi:type="dcterms:W3CDTF">2018-03-07T08:50:39Z</dcterms:modified>
</cp:coreProperties>
</file>