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722" autoAdjust="0"/>
  </p:normalViewPr>
  <p:slideViewPr>
    <p:cSldViewPr snapToGrid="0">
      <p:cViewPr varScale="1">
        <p:scale>
          <a:sx n="76" d="100"/>
          <a:sy n="76" d="100"/>
        </p:scale>
        <p:origin x="8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C0021-0D1D-496F-848D-D3942E68CAD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5988-217B-4AFC-B0F6-B300E0F93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2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D695-CE8F-4315-B823-DB1A2BF025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1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1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7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6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43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8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4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28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0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69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53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5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C568-6028-4E12-9128-4375742DBC24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212B-6B8F-4A0C-B02E-5ADF553C5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63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941" y="985421"/>
            <a:ext cx="2505630" cy="55942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786744" y="985421"/>
            <a:ext cx="2699657" cy="55942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687342" y="985421"/>
            <a:ext cx="1907736" cy="55942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7812350" y="985421"/>
            <a:ext cx="4181382" cy="55942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5152" y="3029747"/>
            <a:ext cx="2568251" cy="213056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941" y="121462"/>
            <a:ext cx="11886791" cy="683581"/>
          </a:xfrm>
        </p:spPr>
        <p:txBody>
          <a:bodyPr>
            <a:noAutofit/>
          </a:bodyPr>
          <a:lstStyle/>
          <a:p>
            <a:r>
              <a:rPr lang="en-GB" altLang="en-US" sz="3200" b="1" dirty="0" smtClean="0">
                <a:solidFill>
                  <a:srgbClr val="002060"/>
                </a:solidFill>
                <a:cs typeface="Calibri" panose="020F0502020204030204" pitchFamily="34" charset="0"/>
              </a:rPr>
              <a:t>Improving our approach to assess catchment condition, pressure and risk</a:t>
            </a:r>
            <a:endParaRPr lang="en-GB" sz="32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10310900" y="1771682"/>
            <a:ext cx="818017" cy="934714"/>
            <a:chOff x="10310900" y="1771682"/>
            <a:chExt cx="818017" cy="934714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10900" y="1771682"/>
              <a:ext cx="818017" cy="934714"/>
            </a:xfrm>
            <a:prstGeom prst="rect">
              <a:avLst/>
            </a:prstGeom>
          </p:spPr>
        </p:pic>
        <p:sp>
          <p:nvSpPr>
            <p:cNvPr id="51" name="Rectangle 50"/>
            <p:cNvSpPr/>
            <p:nvPr/>
          </p:nvSpPr>
          <p:spPr>
            <a:xfrm>
              <a:off x="11046457" y="1771682"/>
              <a:ext cx="82460" cy="9347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232" y="5311841"/>
            <a:ext cx="1131351" cy="111633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357" y="1706252"/>
            <a:ext cx="1184635" cy="10001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824" y="1725049"/>
            <a:ext cx="1480995" cy="10755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4770" y="1134507"/>
            <a:ext cx="206228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Where we are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89352" y="1143368"/>
            <a:ext cx="234492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Where we want to be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82731" y="1143368"/>
            <a:ext cx="1350303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Challenges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85054" y="1134507"/>
            <a:ext cx="40051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What we are doing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85054" y="3032449"/>
            <a:ext cx="164108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Local intelligence 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Remote sensing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Modelling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Diagnostic tools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Representative sites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Data interpretation approaches</a:t>
            </a:r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5791779" y="3029747"/>
            <a:ext cx="1739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Organisation culture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Catchment diversity – consistency of approach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Cuts </a:t>
            </a:r>
            <a:r>
              <a:rPr lang="en-GB" sz="1200" dirty="0"/>
              <a:t>in budget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Third party data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Quantity of data and how to synthesise and interpret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Futures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304770" y="1593259"/>
            <a:ext cx="20622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Target monitoring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Prioritise environmental planning decisions (</a:t>
            </a:r>
            <a:r>
              <a:rPr lang="en-GB" sz="1200" u="sng" dirty="0" smtClean="0"/>
              <a:t>condition</a:t>
            </a:r>
            <a:r>
              <a:rPr lang="en-GB" sz="1200" dirty="0" smtClean="0"/>
              <a:t>)</a:t>
            </a:r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r>
              <a:rPr lang="en-GB" sz="1200" b="1" dirty="0" smtClean="0"/>
              <a:t>Problems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Polarized by pressure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Static (non continuous)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Local intelligence </a:t>
            </a:r>
            <a:r>
              <a:rPr lang="en-GB" sz="1200" u="sng" dirty="0"/>
              <a:t>NOT</a:t>
            </a:r>
            <a:r>
              <a:rPr lang="en-GB" sz="1200" dirty="0"/>
              <a:t> built in</a:t>
            </a:r>
          </a:p>
          <a:p>
            <a:pPr algn="ctr"/>
            <a:r>
              <a:rPr lang="en-GB" sz="1200" dirty="0" smtClean="0"/>
              <a:t>- low confidence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No common catchment understanding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3131400" y="1655243"/>
            <a:ext cx="192869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Improved and more integrated catchment understanding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Local intelligence built in 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Dynamic (continuous)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Proactive management – mitigate impact </a:t>
            </a:r>
            <a:r>
              <a:rPr lang="en-GB" sz="1200" u="sng" dirty="0" smtClean="0"/>
              <a:t>and risk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 smtClean="0"/>
              <a:t>Monitoring:</a:t>
            </a:r>
          </a:p>
          <a:p>
            <a:pPr algn="ctr"/>
            <a:r>
              <a:rPr lang="en-GB" sz="1200" dirty="0" smtClean="0"/>
              <a:t>- </a:t>
            </a:r>
            <a:r>
              <a:rPr lang="en-GB" sz="1200" dirty="0"/>
              <a:t>Optimised</a:t>
            </a:r>
          </a:p>
          <a:p>
            <a:pPr algn="ctr"/>
            <a:r>
              <a:rPr lang="en-GB" sz="1200" dirty="0" smtClean="0"/>
              <a:t>- Agile</a:t>
            </a:r>
            <a:endParaRPr lang="en-GB" sz="1200" dirty="0"/>
          </a:p>
          <a:p>
            <a:pPr algn="ctr"/>
            <a:r>
              <a:rPr lang="en-GB" sz="1200" dirty="0" smtClean="0"/>
              <a:t>- Long-term</a:t>
            </a:r>
          </a:p>
          <a:p>
            <a:pPr marL="171450" indent="-171450" algn="ctr">
              <a:buFontTx/>
              <a:buChar char="-"/>
            </a:pPr>
            <a:endParaRPr lang="en-GB" sz="1200" dirty="0"/>
          </a:p>
          <a:p>
            <a:pPr algn="ctr"/>
            <a:r>
              <a:rPr lang="en-GB" sz="1200" dirty="0" smtClean="0"/>
              <a:t>Catchment partnerships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1101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122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Improving our approach to assess catchment condition, pressure and risk</vt:lpstr>
    </vt:vector>
  </TitlesOfParts>
  <Company>Environment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our approach to assess catchment condition, pressure and risk</dc:title>
  <dc:creator>Preedy, Neil</dc:creator>
  <cp:lastModifiedBy>Preedy, Neil</cp:lastModifiedBy>
  <cp:revision>3</cp:revision>
  <dcterms:created xsi:type="dcterms:W3CDTF">2018-03-06T15:47:52Z</dcterms:created>
  <dcterms:modified xsi:type="dcterms:W3CDTF">2018-03-06T16:00:04Z</dcterms:modified>
</cp:coreProperties>
</file>